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5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263650"/>
            <a:ext cx="11125200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725" y="0"/>
            <a:ext cx="115119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510"/>
            <a:ext cx="12192000" cy="6824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260"/>
            <a:ext cx="12192000" cy="67608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"/>
            <a:ext cx="12192000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7630"/>
            <a:ext cx="12192000" cy="66821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80"/>
            <a:ext cx="12192000" cy="6821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85"/>
            <a:ext cx="12192000" cy="68440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210"/>
            <a:ext cx="12192000" cy="6799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9700"/>
            <a:ext cx="12192000" cy="65779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" y="0"/>
            <a:ext cx="120904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76</cp:revision>
  <dcterms:created xsi:type="dcterms:W3CDTF">2022-12-17T05:30:13Z</dcterms:created>
  <dcterms:modified xsi:type="dcterms:W3CDTF">2022-12-17T05:30:13Z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018106D96CD11D0ABDD5746331732B9F</vt:lpwstr>
  </property>
</Properties>
</file>